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94" autoAdjust="0"/>
  </p:normalViewPr>
  <p:slideViewPr>
    <p:cSldViewPr snapToGrid="0" snapToObjects="1">
      <p:cViewPr varScale="1">
        <p:scale>
          <a:sx n="161" d="100"/>
          <a:sy n="161" d="100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</a:t>
            </a:r>
            <a:r>
              <a:rPr lang="en-US" baseline="0" dirty="0"/>
              <a:t> is a note</a:t>
            </a:r>
          </a:p>
          <a:p>
            <a:endParaRPr lang="en-US" baseline="0" dirty="0"/>
          </a:p>
          <a:p>
            <a:r>
              <a:rPr lang="en-US" baseline="0" dirty="0"/>
              <a:t>With another paragraph.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1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0" dirty="0"/>
              <a:t> speaker note on </a:t>
            </a:r>
            <a:r>
              <a:rPr lang="en-US" baseline="0"/>
              <a:t>this slide too.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0003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rgbClr val="1F7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rgbClr val="FBFCFA"/>
                </a:solidFill>
                <a:latin typeface="Inter"/>
              </a:defRPr>
            </a:lvl1pPr>
          </a:lstStyle>
          <a:p>
            <a:r>
              <a:rPr lang="en-US" sz="320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2926080"/>
            <a:ext cx="7498079" cy="822960"/>
          </a:xfrm>
        </p:spPr>
        <p:txBody>
          <a:bodyPr/>
          <a:lstStyle>
            <a:lvl1pPr marL="0" indent="0" algn="l">
              <a:buNone/>
              <a:defRPr sz="1600" b="0">
                <a:solidFill>
                  <a:srgbClr val="EDF6F1"/>
                </a:solidFill>
                <a:latin typeface="+mn-lt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4736592"/>
            <a:ext cx="3200400" cy="237744"/>
          </a:xfrm>
        </p:spPr>
        <p:txBody>
          <a:bodyPr anchor="ctr"/>
          <a:lstStyle>
            <a:lvl1pPr marL="0" indent="0" algn="l">
              <a:buNone/>
              <a:defRPr sz="900" b="0">
                <a:solidFill>
                  <a:srgbClr val="EDF6F1"/>
                </a:solidFill>
                <a:latin typeface="DejaVu Sans Mono"/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6" name="IVR Cloud logo" descr="IVR Cloud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07" name="IVR mark"/>
          <p:cNvSpPr txBox="1"/>
          <p:nvPr userDrawn="1"/>
        </p:nvSpPr>
        <p:spPr>
          <a:xfrm>
            <a:off x="1115568" y="457200"/>
            <a:ext cx="1097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400" b="1" dirty="0">
                <a:solidFill>
                  <a:srgbClr val="FBFCFA"/>
                </a:solidFill>
                <a:latin typeface="DejaVu Sans Mono"/>
              </a:rPr>
              <a:t>IVR</a:t>
            </a:r>
            <a:r>
              <a:rPr lang="en-US" sz="1400" b="1" dirty="0">
                <a:solidFill>
                  <a:srgbClr val="FFFFFF"/>
                </a:solidFill>
                <a:latin typeface="DejaVu Sans Mono"/>
              </a:rPr>
              <a:t>.</a:t>
            </a:r>
          </a:p>
        </p:txBody>
      </p:sp>
      <p:sp>
        <p:nvSpPr>
          <p:cNvPr id="509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EDF6F1"/>
                </a:solidFill>
                <a:latin typeface="DejaVu Sans Mono"/>
              </a:rPr>
              <a:t>‹#›</a:t>
            </a:fld>
          </a:p>
        </p:txBody>
      </p:sp>
      <p:sp>
        <p:nvSpPr>
          <p:cNvPr id="514" name="Joinery 1"/>
          <p:cNvSpPr/>
          <p:nvPr userDrawn="1"/>
        </p:nvSpPr>
        <p:spPr>
          <a:xfrm>
            <a:off x="640080" y="4069080"/>
            <a:ext cx="1371600" cy="292608"/>
          </a:xfrm>
          <a:prstGeom prst="roundRect">
            <a:avLst>
              <a:gd name="adj" fmla="val 22000"/>
            </a:avLst>
          </a:prstGeom>
          <a:solidFill>
            <a:srgbClr val="FBFCF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5" name="Joinery 2"/>
          <p:cNvSpPr/>
          <p:nvPr userDrawn="1"/>
        </p:nvSpPr>
        <p:spPr>
          <a:xfrm>
            <a:off x="2084831" y="4069080"/>
            <a:ext cx="3108960" cy="292608"/>
          </a:xfrm>
          <a:prstGeom prst="roundRect">
            <a:avLst>
              <a:gd name="adj" fmla="val 22000"/>
            </a:avLst>
          </a:prstGeom>
          <a:solidFill>
            <a:srgbClr val="EDF6F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6" name="Joinery dot"/>
          <p:cNvSpPr/>
          <p:nvPr userDrawn="1"/>
        </p:nvSpPr>
        <p:spPr>
          <a:xfrm>
            <a:off x="5266944" y="4069080"/>
            <a:ext cx="292608" cy="292608"/>
          </a:xfrm>
          <a:prstGeom prst="ellipse">
            <a:avLst/>
          </a:prstGeom>
          <a:solidFill>
            <a:srgbClr val="1F755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rgbClr val="142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rgbClr val="FBFCFA"/>
                </a:solidFill>
                <a:latin typeface="Inter"/>
              </a:defRPr>
            </a:lvl1pPr>
          </a:lstStyle>
          <a:p>
            <a:r>
              <a:rPr lang="en-US" sz="32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3108960"/>
            <a:ext cx="7498079" cy="731520"/>
          </a:xfrm>
        </p:spPr>
        <p:txBody>
          <a:bodyPr anchor="b"/>
          <a:lstStyle>
            <a:lvl1pPr marL="0" indent="0" algn="l">
              <a:buNone/>
              <a:defRPr sz="1600" b="0">
                <a:solidFill>
                  <a:srgbClr val="EDF6F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10" name="IVR Cloud logo" descr="IVR Cloud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11" name="IVR mark"/>
          <p:cNvSpPr txBox="1"/>
          <p:nvPr userDrawn="1"/>
        </p:nvSpPr>
        <p:spPr>
          <a:xfrm>
            <a:off x="1115568" y="457200"/>
            <a:ext cx="1097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400" b="1" dirty="0">
                <a:solidFill>
                  <a:srgbClr val="FBFCFA"/>
                </a:solidFill>
                <a:latin typeface="DejaVu Sans Mono"/>
              </a:rPr>
              <a:t>IVR</a:t>
            </a:r>
            <a:r>
              <a:rPr lang="en-US" sz="1400" b="1" dirty="0">
                <a:solidFill>
                  <a:srgbClr val="FFFFFF"/>
                </a:solidFill>
                <a:latin typeface="DejaVu Sans Mono"/>
              </a:rPr>
              <a:t>.</a:t>
            </a:r>
          </a:p>
        </p:txBody>
      </p:sp>
      <p:sp>
        <p:nvSpPr>
          <p:cNvPr id="512" name="Footer text"/>
          <p:cNvSpPr txBox="1"/>
          <p:nvPr userDrawn="1"/>
        </p:nvSpPr>
        <p:spPr>
          <a:xfrm>
            <a:off x="64008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EDF6F1"/>
                </a:solidFill>
                <a:latin typeface="+mn-lt"/>
              </a:rPr>
              <a:t>IVR Cloud</a:t>
            </a:r>
          </a:p>
        </p:txBody>
      </p:sp>
      <p:sp>
        <p:nvSpPr>
          <p:cNvPr id="513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EDF6F1"/>
                </a:solidFill>
                <a:latin typeface="DejaVu Sans Mono"/>
              </a:rPr>
              <a:t>‹#›</a:t>
            </a:fld>
          </a:p>
        </p:txBody>
      </p:sp>
      <p:sp>
        <p:nvSpPr>
          <p:cNvPr id="517" name="Mint square"/>
          <p:cNvSpPr/>
          <p:nvPr userDrawn="1"/>
        </p:nvSpPr>
        <p:spPr>
          <a:xfrm>
            <a:off x="640080" y="1508760"/>
            <a:ext cx="329184" cy="329184"/>
          </a:xfrm>
          <a:prstGeom prst="rect">
            <a:avLst/>
          </a:prstGeom>
          <a:solidFill>
            <a:srgbClr val="1F755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371600"/>
            <a:ext cx="3931920" cy="31089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71600"/>
            <a:ext cx="3931920" cy="31089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>
            <a:lvl1pPr>
              <a:defRPr sz="2600"/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rgbClr val="1F7558"/>
                </a:solidFill>
                <a:latin typeface="Inter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783080"/>
            <a:ext cx="3931920" cy="26974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rgbClr val="1F7558"/>
                </a:solidFill>
                <a:latin typeface="Inter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783080"/>
            <a:ext cx="3931920" cy="26974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600" b="1">
                <a:solidFill>
                  <a:srgbClr val="1F7558"/>
                </a:solidFill>
                <a:latin typeface="Inter"/>
              </a:defRPr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2000" b="0">
                <a:solidFill>
                  <a:srgbClr val="65726C"/>
                </a:solidFill>
                <a:latin typeface="Inter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600" b="1">
                <a:solidFill>
                  <a:srgbClr val="1F7558"/>
                </a:solidFill>
                <a:latin typeface="Inter"/>
              </a:defRPr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 marL="0" indent="0">
              <a:buNone/>
              <a:defRPr sz="2000"/>
            </a:lvl1pPr>
            <a:lvl2pPr marL="342900" indent="0">
              <a:buNone/>
              <a:defRPr sz="2000"/>
            </a:lvl2pPr>
            <a:lvl3pPr marL="685800" indent="0">
              <a:buNone/>
              <a:defRPr sz="2000"/>
            </a:lvl3pPr>
            <a:lvl4pPr marL="1028700" indent="0">
              <a:buNone/>
              <a:defRPr sz="2000"/>
            </a:lvl4pPr>
            <a:lvl5pPr marL="1371600" indent="0">
              <a:buNone/>
              <a:defRPr sz="2000"/>
            </a:lvl5pPr>
            <a:lvl6pPr marL="1714500" indent="0">
              <a:buNone/>
              <a:defRPr sz="2000"/>
            </a:lvl6pPr>
            <a:lvl7pPr marL="2057400" indent="0">
              <a:buNone/>
              <a:defRPr sz="2000"/>
            </a:lvl7pPr>
            <a:lvl8pPr marL="2400300" indent="0">
              <a:buNone/>
              <a:defRPr sz="2000"/>
            </a:lvl8pPr>
            <a:lvl9pPr marL="2743200" indent="0">
              <a:buNone/>
              <a:defRPr sz="2000"/>
            </a:lvl9pPr>
          </a:lstStyle>
          <a:p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2000" b="0">
                <a:solidFill>
                  <a:srgbClr val="65726C"/>
                </a:solidFill>
                <a:latin typeface="Inter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71600"/>
            <a:ext cx="8046720" cy="310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1" name="IVR Cloud logo" descr="IVR Cloud symbol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29600" y="384048"/>
            <a:ext cx="329184" cy="329184"/>
          </a:xfrm>
          <a:prstGeom prst="rect">
            <a:avLst/>
          </a:prstGeom>
        </p:spPr>
      </p:pic>
      <p:sp>
        <p:nvSpPr>
          <p:cNvPr id="502" name="Footer rule"/>
          <p:cNvSpPr/>
          <p:nvPr userDrawn="1"/>
        </p:nvSpPr>
        <p:spPr>
          <a:xfrm>
            <a:off x="548640" y="4663440"/>
            <a:ext cx="8046720" cy="10972"/>
          </a:xfrm>
          <a:prstGeom prst="rect">
            <a:avLst/>
          </a:prstGeom>
          <a:solidFill>
            <a:srgbClr val="E4EBE7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" name="Footer text"/>
          <p:cNvSpPr txBox="1"/>
          <p:nvPr userDrawn="1"/>
        </p:nvSpPr>
        <p:spPr>
          <a:xfrm>
            <a:off x="54864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65726C"/>
                </a:solidFill>
                <a:latin typeface="+mn-lt"/>
              </a:rPr>
              <a:t>IVR Cloud</a:t>
            </a:r>
          </a:p>
        </p:txBody>
      </p:sp>
      <p:sp>
        <p:nvSpPr>
          <p:cNvPr id="504" name="IVR mark"/>
          <p:cNvSpPr txBox="1"/>
          <p:nvPr userDrawn="1"/>
        </p:nvSpPr>
        <p:spPr>
          <a:xfrm>
            <a:off x="6766560" y="4736592"/>
            <a:ext cx="128016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US" sz="900" b="1" dirty="0">
                <a:solidFill>
                  <a:srgbClr val="14231F"/>
                </a:solidFill>
                <a:latin typeface="DejaVu Sans Mono"/>
              </a:rPr>
              <a:t>IVR</a:t>
            </a:r>
            <a:r>
              <a:rPr lang="en-US" sz="900" b="1" dirty="0">
                <a:solidFill>
                  <a:srgbClr val="65726C"/>
                </a:solidFill>
                <a:latin typeface="DejaVu Sans Mono"/>
              </a:rPr>
              <a:t>.</a:t>
            </a:r>
          </a:p>
        </p:txBody>
      </p:sp>
      <p:sp>
        <p:nvSpPr>
          <p:cNvPr id="505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65726C"/>
                </a:solidFill>
                <a:latin typeface="DejaVu Sans Mono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600" b="1" kern="1200" spc="-20">
          <a:solidFill>
            <a:srgbClr val="1F7558"/>
          </a:solidFill>
          <a:latin typeface="Inter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sz="2000" kern="1200">
          <a:solidFill>
            <a:srgbClr val="14231F"/>
          </a:solidFill>
          <a:latin typeface="+mn-lt"/>
          <a:ea typeface="+mn-ea"/>
          <a:cs typeface="+mn-cs"/>
        </a:defRPr>
      </a:lvl1pPr>
      <a:lvl2pPr marL="57150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sz="2000" kern="1200">
          <a:solidFill>
            <a:srgbClr val="14231F"/>
          </a:solidFill>
          <a:latin typeface="+mn-lt"/>
          <a:ea typeface="+mn-ea"/>
          <a:cs typeface="+mn-cs"/>
        </a:defRPr>
      </a:lvl2pPr>
      <a:lvl3pPr marL="85725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sz="2000" kern="1200">
          <a:solidFill>
            <a:srgbClr val="14231F"/>
          </a:solidFill>
          <a:latin typeface="+mn-lt"/>
          <a:ea typeface="+mn-ea"/>
          <a:cs typeface="+mn-cs"/>
        </a:defRPr>
      </a:lvl3pPr>
      <a:lvl4pPr marL="114300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sz="2000" kern="1200">
          <a:solidFill>
            <a:srgbClr val="14231F"/>
          </a:solidFill>
          <a:latin typeface="+mn-lt"/>
          <a:ea typeface="+mn-ea"/>
          <a:cs typeface="+mn-cs"/>
        </a:defRPr>
      </a:lvl4pPr>
      <a:lvl5pPr marL="1428750" indent="-285750" algn="l" defTabSz="914400" rtl="0" eaLnBrk="1" latinLnBrk="0" hangingPunct="1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sz="2000" kern="1200">
          <a:solidFill>
            <a:srgbClr val="14231F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392669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Hello</a:t>
            </a:r>
            <a:r>
              <a:rPr lang="en-US"/>
              <a:t>, world.</a:t>
            </a:r>
          </a:p>
        </p:txBody>
      </p:sp>
    </p:spTree>
    <p:extLst>
      <p:ext uri="{BB962C8B-B14F-4D97-AF65-F5344CB8AC3E}">
        <p14:creationId xmlns:p14="http://schemas.microsoft.com/office/powerpoint/2010/main" val="57270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</p:sp>
    </p:spTree>
    <p:extLst>
      <p:ext uri="{BB962C8B-B14F-4D97-AF65-F5344CB8AC3E}">
        <p14:creationId xmlns:p14="http://schemas.microsoft.com/office/powerpoint/2010/main" val="399678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for Two-Content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Some content on </a:t>
            </a:r>
            <a:r>
              <a:rPr lang="en-US"/>
              <a:t>the left.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Some content on the right.</a:t>
            </a:r>
          </a:p>
        </p:txBody>
      </p:sp>
    </p:spTree>
    <p:extLst>
      <p:ext uri="{BB962C8B-B14F-4D97-AF65-F5344CB8AC3E}">
        <p14:creationId xmlns:p14="http://schemas.microsoft.com/office/powerpoint/2010/main" val="1324621109"/>
      </p:ext>
    </p:extLst>
  </p:cSld>
  <p:clrMapOvr>
    <a:masterClrMapping/>
  </p:clrMapOvr>
</p:sld>
</file>

<file path=ppt/theme/theme1.xml><?xml version="1.0" encoding="utf-8"?>
<a:theme xmlns:a="http://schemas.openxmlformats.org/drawingml/2006/main" name="IVR Cloud">
  <a:themeElements>
    <a:clrScheme name="IVR Cloud Cobalt">
      <a:dk1>
        <a:srgbClr val="14231F"/>
      </a:dk1>
      <a:lt1>
        <a:srgbClr val="FFFFFF"/>
      </a:lt1>
      <a:dk2>
        <a:srgbClr val="1F7558"/>
      </a:dk2>
      <a:lt2>
        <a:srgbClr val="FBFCFA"/>
      </a:lt2>
      <a:accent1>
        <a:srgbClr val="1F7558"/>
      </a:accent1>
      <a:accent2>
        <a:srgbClr val="1F7558"/>
      </a:accent2>
      <a:accent3>
        <a:srgbClr val="EDF6F1"/>
      </a:accent3>
      <a:accent4>
        <a:srgbClr val="14231F"/>
      </a:accent4>
      <a:accent5>
        <a:srgbClr val="156B92"/>
      </a:accent5>
      <a:accent6>
        <a:srgbClr val="F4BD50"/>
      </a:accent6>
      <a:hlink>
        <a:srgbClr val="1F7558"/>
      </a:hlink>
      <a:folHlink>
        <a:srgbClr val="65726C"/>
      </a:folHlink>
    </a:clrScheme>
    <a:fontScheme name="IVR Cloud">
      <a:maj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IVR Cloud Cobalt">
      <a:dk1>
        <a:srgbClr val="14231F"/>
      </a:dk1>
      <a:lt1>
        <a:srgbClr val="FFFFFF"/>
      </a:lt1>
      <a:dk2>
        <a:srgbClr val="1F7558"/>
      </a:dk2>
      <a:lt2>
        <a:srgbClr val="FBFCFA"/>
      </a:lt2>
      <a:accent1>
        <a:srgbClr val="1F7558"/>
      </a:accent1>
      <a:accent2>
        <a:srgbClr val="1F7558"/>
      </a:accent2>
      <a:accent3>
        <a:srgbClr val="EDF6F1"/>
      </a:accent3>
      <a:accent4>
        <a:srgbClr val="14231F"/>
      </a:accent4>
      <a:accent5>
        <a:srgbClr val="156B92"/>
      </a:accent5>
      <a:accent6>
        <a:srgbClr val="F4BD50"/>
      </a:accent6>
      <a:hlink>
        <a:srgbClr val="1F7558"/>
      </a:hlink>
      <a:folHlink>
        <a:srgbClr val="65726C"/>
      </a:folHlink>
    </a:clrScheme>
    <a:fontScheme name="IVR Cloud">
      <a:majorFont>
        <a:latin typeface="Inter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IVR Cloud pandoc reference</dc:title>
  <dc:creator>IVR Cloud</dc:creator>
  <cp:lastModifiedBy>Jesse Rosenthal</cp:lastModifiedBy>
  <cp:revision>5</cp:revision>
  <dcterms:created xsi:type="dcterms:W3CDTF">2017-06-05T14:10:58Z</dcterms:created>
  <dcterms:modified xsi:type="dcterms:W3CDTF">2022-01-02T22:49:03Z</dcterms:modified>
</cp:coreProperties>
</file>